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9240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74320"/>
            <a:ext cx="11460175" cy="822960"/>
          </a:xfrm>
          <a:prstGeom prst="roundRect">
            <a:avLst>
              <a:gd name="adj" fmla="val 11111"/>
            </a:avLst>
          </a:prstGeom>
          <a:solidFill>
            <a:srgbClr val="0437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594360" y="36576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 Template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94360" y="78638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4E4E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Buyer Persona  ·  Data in Growth</a:t>
            </a:r>
            <a:endParaRPr lang="en-US" sz="1100" dirty="0"/>
          </a:p>
        </p:txBody>
      </p:sp>
      <p:pic>
        <p:nvPicPr>
          <p:cNvPr id="5" name="Image 0" descr="/home/claude/kem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575" y="448161"/>
            <a:ext cx="1417320" cy="47527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65760" y="1234440"/>
            <a:ext cx="11460175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493776" y="1307592"/>
            <a:ext cx="1120414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30352" y="129844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30352" y="1463040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e.g. Frustrated Franziska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65760" y="181051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PERSONAL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217920" y="181051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365760" y="214884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10"/>
          <p:cNvSpPr/>
          <p:nvPr/>
        </p:nvSpPr>
        <p:spPr>
          <a:xfrm>
            <a:off x="493776" y="222199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IMAGE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493776" y="2459736"/>
            <a:ext cx="2441448" cy="777240"/>
          </a:xfrm>
          <a:prstGeom prst="roundRect">
            <a:avLst>
              <a:gd name="adj" fmla="val 5882"/>
            </a:avLst>
          </a:prstGeom>
          <a:solidFill>
            <a:srgbClr val="F8F8FC"/>
          </a:solidFill>
          <a:ln w="9525">
            <a:solidFill>
              <a:srgbClr val="D2D2DF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493776" y="2770632"/>
            <a:ext cx="2441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photo / avatar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200400" y="214884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4"/>
          <p:cNvSpPr/>
          <p:nvPr/>
        </p:nvSpPr>
        <p:spPr>
          <a:xfrm>
            <a:off x="3328416" y="222199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DESCRIPTION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3328416" y="2441448"/>
            <a:ext cx="2441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Short narrative summary…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3328416" y="2734056"/>
            <a:ext cx="24414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1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ATTRIBUTES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3328416" y="291693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437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800" dirty="0"/>
          </a:p>
        </p:txBody>
      </p:sp>
      <p:sp>
        <p:nvSpPr>
          <p:cNvPr id="21" name="Shape 18"/>
          <p:cNvSpPr/>
          <p:nvPr/>
        </p:nvSpPr>
        <p:spPr>
          <a:xfrm>
            <a:off x="3511296" y="3026664"/>
            <a:ext cx="2240280" cy="0"/>
          </a:xfrm>
          <a:prstGeom prst="line">
            <a:avLst/>
          </a:prstGeom>
          <a:noFill/>
          <a:ln w="6350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22" name="Text 19"/>
          <p:cNvSpPr/>
          <p:nvPr/>
        </p:nvSpPr>
        <p:spPr>
          <a:xfrm>
            <a:off x="3328416" y="305409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437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3511296" y="3163824"/>
            <a:ext cx="2240280" cy="0"/>
          </a:xfrm>
          <a:prstGeom prst="line">
            <a:avLst/>
          </a:prstGeom>
          <a:noFill/>
          <a:ln w="6350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24" name="Text 21"/>
          <p:cNvSpPr/>
          <p:nvPr/>
        </p:nvSpPr>
        <p:spPr>
          <a:xfrm>
            <a:off x="3328416" y="319125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437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800" dirty="0"/>
          </a:p>
        </p:txBody>
      </p:sp>
      <p:sp>
        <p:nvSpPr>
          <p:cNvPr id="25" name="Shape 22"/>
          <p:cNvSpPr/>
          <p:nvPr/>
        </p:nvSpPr>
        <p:spPr>
          <a:xfrm>
            <a:off x="3511296" y="3300984"/>
            <a:ext cx="2240280" cy="0"/>
          </a:xfrm>
          <a:prstGeom prst="line">
            <a:avLst/>
          </a:prstGeom>
          <a:noFill/>
          <a:ln w="6350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26" name="Shape 23"/>
          <p:cNvSpPr/>
          <p:nvPr/>
        </p:nvSpPr>
        <p:spPr>
          <a:xfrm>
            <a:off x="365760" y="3474720"/>
            <a:ext cx="2697480" cy="2697480"/>
          </a:xfrm>
          <a:prstGeom prst="roundRect">
            <a:avLst>
              <a:gd name="adj" fmla="val 2712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 24"/>
          <p:cNvSpPr/>
          <p:nvPr/>
        </p:nvSpPr>
        <p:spPr>
          <a:xfrm>
            <a:off x="493776" y="354787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DEMOGRAPHICS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493776" y="3803904"/>
            <a:ext cx="777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Age</a:t>
            </a:r>
            <a:endParaRPr lang="en-US" sz="800" dirty="0"/>
          </a:p>
        </p:txBody>
      </p:sp>
      <p:sp>
        <p:nvSpPr>
          <p:cNvPr id="29" name="Shape 26"/>
          <p:cNvSpPr/>
          <p:nvPr/>
        </p:nvSpPr>
        <p:spPr>
          <a:xfrm>
            <a:off x="1316736" y="3950208"/>
            <a:ext cx="1618488" cy="0"/>
          </a:xfrm>
          <a:prstGeom prst="line">
            <a:avLst/>
          </a:prstGeom>
          <a:noFill/>
          <a:ln w="9525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30" name="Text 27"/>
          <p:cNvSpPr/>
          <p:nvPr/>
        </p:nvSpPr>
        <p:spPr>
          <a:xfrm>
            <a:off x="493776" y="4069080"/>
            <a:ext cx="777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Occupation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1316736" y="4215384"/>
            <a:ext cx="1618488" cy="0"/>
          </a:xfrm>
          <a:prstGeom prst="line">
            <a:avLst/>
          </a:prstGeom>
          <a:noFill/>
          <a:ln w="9525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32" name="Text 29"/>
          <p:cNvSpPr/>
          <p:nvPr/>
        </p:nvSpPr>
        <p:spPr>
          <a:xfrm>
            <a:off x="493776" y="4334256"/>
            <a:ext cx="777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Industry</a:t>
            </a:r>
            <a:endParaRPr lang="en-US" sz="800" dirty="0"/>
          </a:p>
        </p:txBody>
      </p:sp>
      <p:sp>
        <p:nvSpPr>
          <p:cNvPr id="33" name="Shape 30"/>
          <p:cNvSpPr/>
          <p:nvPr/>
        </p:nvSpPr>
        <p:spPr>
          <a:xfrm>
            <a:off x="1316736" y="4480560"/>
            <a:ext cx="1618488" cy="0"/>
          </a:xfrm>
          <a:prstGeom prst="line">
            <a:avLst/>
          </a:prstGeom>
          <a:noFill/>
          <a:ln w="9525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34" name="Text 31"/>
          <p:cNvSpPr/>
          <p:nvPr/>
        </p:nvSpPr>
        <p:spPr>
          <a:xfrm>
            <a:off x="493776" y="4599432"/>
            <a:ext cx="777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Location</a:t>
            </a:r>
            <a:endParaRPr lang="en-US" sz="800" dirty="0"/>
          </a:p>
        </p:txBody>
      </p:sp>
      <p:sp>
        <p:nvSpPr>
          <p:cNvPr id="35" name="Shape 32"/>
          <p:cNvSpPr/>
          <p:nvPr/>
        </p:nvSpPr>
        <p:spPr>
          <a:xfrm>
            <a:off x="1316736" y="4745736"/>
            <a:ext cx="1618488" cy="0"/>
          </a:xfrm>
          <a:prstGeom prst="line">
            <a:avLst/>
          </a:prstGeom>
          <a:noFill/>
          <a:ln w="9525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36" name="Text 33"/>
          <p:cNvSpPr/>
          <p:nvPr/>
        </p:nvSpPr>
        <p:spPr>
          <a:xfrm>
            <a:off x="493776" y="4864608"/>
            <a:ext cx="777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Status</a:t>
            </a:r>
            <a:endParaRPr lang="en-US" sz="800" dirty="0"/>
          </a:p>
        </p:txBody>
      </p:sp>
      <p:sp>
        <p:nvSpPr>
          <p:cNvPr id="37" name="Shape 34"/>
          <p:cNvSpPr/>
          <p:nvPr/>
        </p:nvSpPr>
        <p:spPr>
          <a:xfrm>
            <a:off x="1316736" y="5010912"/>
            <a:ext cx="1618488" cy="0"/>
          </a:xfrm>
          <a:prstGeom prst="line">
            <a:avLst/>
          </a:prstGeom>
          <a:noFill/>
          <a:ln w="9525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38" name="Text 35"/>
          <p:cNvSpPr/>
          <p:nvPr/>
        </p:nvSpPr>
        <p:spPr>
          <a:xfrm>
            <a:off x="493776" y="5129784"/>
            <a:ext cx="777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Education</a:t>
            </a:r>
            <a:endParaRPr lang="en-US" sz="800" dirty="0"/>
          </a:p>
        </p:txBody>
      </p:sp>
      <p:sp>
        <p:nvSpPr>
          <p:cNvPr id="39" name="Shape 36"/>
          <p:cNvSpPr/>
          <p:nvPr/>
        </p:nvSpPr>
        <p:spPr>
          <a:xfrm>
            <a:off x="1316736" y="5276088"/>
            <a:ext cx="1618488" cy="0"/>
          </a:xfrm>
          <a:prstGeom prst="line">
            <a:avLst/>
          </a:prstGeom>
          <a:noFill/>
          <a:ln w="9525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40" name="Text 37"/>
          <p:cNvSpPr/>
          <p:nvPr/>
        </p:nvSpPr>
        <p:spPr>
          <a:xfrm>
            <a:off x="493776" y="5394960"/>
            <a:ext cx="777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Income</a:t>
            </a:r>
            <a:endParaRPr lang="en-US" sz="800" dirty="0"/>
          </a:p>
        </p:txBody>
      </p:sp>
      <p:sp>
        <p:nvSpPr>
          <p:cNvPr id="41" name="Shape 38"/>
          <p:cNvSpPr/>
          <p:nvPr/>
        </p:nvSpPr>
        <p:spPr>
          <a:xfrm>
            <a:off x="1316736" y="5541264"/>
            <a:ext cx="1618488" cy="0"/>
          </a:xfrm>
          <a:prstGeom prst="line">
            <a:avLst/>
          </a:prstGeom>
          <a:noFill/>
          <a:ln w="9525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42" name="Text 39"/>
          <p:cNvSpPr/>
          <p:nvPr/>
        </p:nvSpPr>
        <p:spPr>
          <a:xfrm>
            <a:off x="493776" y="5660136"/>
            <a:ext cx="777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Archetype</a:t>
            </a:r>
            <a:endParaRPr lang="en-US" sz="800" dirty="0"/>
          </a:p>
        </p:txBody>
      </p:sp>
      <p:sp>
        <p:nvSpPr>
          <p:cNvPr id="43" name="Shape 40"/>
          <p:cNvSpPr/>
          <p:nvPr/>
        </p:nvSpPr>
        <p:spPr>
          <a:xfrm>
            <a:off x="1316736" y="5806440"/>
            <a:ext cx="1618488" cy="0"/>
          </a:xfrm>
          <a:prstGeom prst="line">
            <a:avLst/>
          </a:prstGeom>
          <a:noFill/>
          <a:ln w="9525">
            <a:solidFill>
              <a:srgbClr val="E4E4EE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44" name="Shape 41"/>
          <p:cNvSpPr/>
          <p:nvPr/>
        </p:nvSpPr>
        <p:spPr>
          <a:xfrm>
            <a:off x="3200400" y="3474720"/>
            <a:ext cx="269748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5" name="Text 42"/>
          <p:cNvSpPr/>
          <p:nvPr/>
        </p:nvSpPr>
        <p:spPr>
          <a:xfrm>
            <a:off x="3328416" y="354787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PREFERENCES, VALUES</a:t>
            </a:r>
            <a:endParaRPr lang="en-US" sz="900" dirty="0"/>
          </a:p>
        </p:txBody>
      </p:sp>
      <p:sp>
        <p:nvSpPr>
          <p:cNvPr id="46" name="Text 43"/>
          <p:cNvSpPr/>
          <p:nvPr/>
        </p:nvSpPr>
        <p:spPr>
          <a:xfrm>
            <a:off x="3328416" y="3767328"/>
            <a:ext cx="2441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this person values and prefers…</a:t>
            </a:r>
            <a:endParaRPr lang="en-US" sz="950" dirty="0"/>
          </a:p>
        </p:txBody>
      </p:sp>
      <p:sp>
        <p:nvSpPr>
          <p:cNvPr id="47" name="Shape 44"/>
          <p:cNvSpPr/>
          <p:nvPr/>
        </p:nvSpPr>
        <p:spPr>
          <a:xfrm>
            <a:off x="3200400" y="4434840"/>
            <a:ext cx="269748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8" name="Text 45"/>
          <p:cNvSpPr/>
          <p:nvPr/>
        </p:nvSpPr>
        <p:spPr>
          <a:xfrm>
            <a:off x="3328416" y="450799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PERSONALITY</a:t>
            </a:r>
            <a:endParaRPr lang="en-US" sz="900" dirty="0"/>
          </a:p>
        </p:txBody>
      </p:sp>
      <p:sp>
        <p:nvSpPr>
          <p:cNvPr id="49" name="Text 46"/>
          <p:cNvSpPr/>
          <p:nvPr/>
        </p:nvSpPr>
        <p:spPr>
          <a:xfrm>
            <a:off x="3328416" y="4800600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7415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Introverted</a:t>
            </a:r>
            <a:endParaRPr lang="en-US" sz="800" dirty="0"/>
          </a:p>
        </p:txBody>
      </p:sp>
      <p:sp>
        <p:nvSpPr>
          <p:cNvPr id="50" name="Shape 47"/>
          <p:cNvSpPr/>
          <p:nvPr/>
        </p:nvSpPr>
        <p:spPr>
          <a:xfrm>
            <a:off x="4251960" y="4892040"/>
            <a:ext cx="594360" cy="0"/>
          </a:xfrm>
          <a:prstGeom prst="line">
            <a:avLst/>
          </a:prstGeom>
          <a:noFill/>
          <a:ln w="19050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1" name="Shape 48"/>
          <p:cNvSpPr/>
          <p:nvPr/>
        </p:nvSpPr>
        <p:spPr>
          <a:xfrm>
            <a:off x="4507992" y="4850892"/>
            <a:ext cx="82296" cy="82296"/>
          </a:xfrm>
          <a:prstGeom prst="ellipse">
            <a:avLst/>
          </a:prstGeom>
          <a:solidFill>
            <a:srgbClr val="0437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2" name="Text 49"/>
          <p:cNvSpPr/>
          <p:nvPr/>
        </p:nvSpPr>
        <p:spPr>
          <a:xfrm>
            <a:off x="4901184" y="4800600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37415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Extroverted</a:t>
            </a:r>
            <a:endParaRPr lang="en-US" sz="800" dirty="0"/>
          </a:p>
        </p:txBody>
      </p:sp>
      <p:sp>
        <p:nvSpPr>
          <p:cNvPr id="53" name="Text 50"/>
          <p:cNvSpPr/>
          <p:nvPr/>
        </p:nvSpPr>
        <p:spPr>
          <a:xfrm>
            <a:off x="3328416" y="5111496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7415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Thinking</a:t>
            </a:r>
            <a:endParaRPr lang="en-US" sz="800" dirty="0"/>
          </a:p>
        </p:txBody>
      </p:sp>
      <p:sp>
        <p:nvSpPr>
          <p:cNvPr id="54" name="Shape 51"/>
          <p:cNvSpPr/>
          <p:nvPr/>
        </p:nvSpPr>
        <p:spPr>
          <a:xfrm>
            <a:off x="4251960" y="5202936"/>
            <a:ext cx="594360" cy="0"/>
          </a:xfrm>
          <a:prstGeom prst="line">
            <a:avLst/>
          </a:prstGeom>
          <a:noFill/>
          <a:ln w="19050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5" name="Shape 52"/>
          <p:cNvSpPr/>
          <p:nvPr/>
        </p:nvSpPr>
        <p:spPr>
          <a:xfrm>
            <a:off x="4507992" y="5161788"/>
            <a:ext cx="82296" cy="82296"/>
          </a:xfrm>
          <a:prstGeom prst="ellipse">
            <a:avLst/>
          </a:prstGeom>
          <a:solidFill>
            <a:srgbClr val="0437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6" name="Text 53"/>
          <p:cNvSpPr/>
          <p:nvPr/>
        </p:nvSpPr>
        <p:spPr>
          <a:xfrm>
            <a:off x="4901184" y="5111496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37415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Feeling</a:t>
            </a:r>
            <a:endParaRPr lang="en-US" sz="800" dirty="0"/>
          </a:p>
        </p:txBody>
      </p:sp>
      <p:sp>
        <p:nvSpPr>
          <p:cNvPr id="57" name="Text 54"/>
          <p:cNvSpPr/>
          <p:nvPr/>
        </p:nvSpPr>
        <p:spPr>
          <a:xfrm>
            <a:off x="3328416" y="542239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7415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Sensing</a:t>
            </a:r>
            <a:endParaRPr lang="en-US" sz="800" dirty="0"/>
          </a:p>
        </p:txBody>
      </p:sp>
      <p:sp>
        <p:nvSpPr>
          <p:cNvPr id="58" name="Shape 55"/>
          <p:cNvSpPr/>
          <p:nvPr/>
        </p:nvSpPr>
        <p:spPr>
          <a:xfrm>
            <a:off x="4251960" y="5513832"/>
            <a:ext cx="594360" cy="0"/>
          </a:xfrm>
          <a:prstGeom prst="line">
            <a:avLst/>
          </a:prstGeom>
          <a:noFill/>
          <a:ln w="19050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9" name="Shape 56"/>
          <p:cNvSpPr/>
          <p:nvPr/>
        </p:nvSpPr>
        <p:spPr>
          <a:xfrm>
            <a:off x="4507992" y="5472684"/>
            <a:ext cx="82296" cy="82296"/>
          </a:xfrm>
          <a:prstGeom prst="ellipse">
            <a:avLst/>
          </a:prstGeom>
          <a:solidFill>
            <a:srgbClr val="0437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0" name="Text 57"/>
          <p:cNvSpPr/>
          <p:nvPr/>
        </p:nvSpPr>
        <p:spPr>
          <a:xfrm>
            <a:off x="4901184" y="542239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37415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Intuition</a:t>
            </a:r>
            <a:endParaRPr lang="en-US" sz="800" dirty="0"/>
          </a:p>
        </p:txBody>
      </p:sp>
      <p:sp>
        <p:nvSpPr>
          <p:cNvPr id="61" name="Text 58"/>
          <p:cNvSpPr/>
          <p:nvPr/>
        </p:nvSpPr>
        <p:spPr>
          <a:xfrm>
            <a:off x="3328416" y="573328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37415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Judging</a:t>
            </a:r>
            <a:endParaRPr lang="en-US" sz="800" dirty="0"/>
          </a:p>
        </p:txBody>
      </p:sp>
      <p:sp>
        <p:nvSpPr>
          <p:cNvPr id="62" name="Shape 59"/>
          <p:cNvSpPr/>
          <p:nvPr/>
        </p:nvSpPr>
        <p:spPr>
          <a:xfrm>
            <a:off x="4251960" y="5824728"/>
            <a:ext cx="594360" cy="0"/>
          </a:xfrm>
          <a:prstGeom prst="line">
            <a:avLst/>
          </a:prstGeom>
          <a:noFill/>
          <a:ln w="19050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3" name="Shape 60"/>
          <p:cNvSpPr/>
          <p:nvPr/>
        </p:nvSpPr>
        <p:spPr>
          <a:xfrm>
            <a:off x="4507992" y="5783580"/>
            <a:ext cx="82296" cy="82296"/>
          </a:xfrm>
          <a:prstGeom prst="ellipse">
            <a:avLst/>
          </a:prstGeom>
          <a:solidFill>
            <a:srgbClr val="0437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4" name="Text 61"/>
          <p:cNvSpPr/>
          <p:nvPr/>
        </p:nvSpPr>
        <p:spPr>
          <a:xfrm>
            <a:off x="4901184" y="5733288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37415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Perceiving</a:t>
            </a:r>
            <a:endParaRPr lang="en-US" sz="800" dirty="0"/>
          </a:p>
        </p:txBody>
      </p:sp>
      <p:sp>
        <p:nvSpPr>
          <p:cNvPr id="65" name="Shape 62"/>
          <p:cNvSpPr/>
          <p:nvPr/>
        </p:nvSpPr>
        <p:spPr>
          <a:xfrm>
            <a:off x="6217920" y="214884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6" name="Text 63"/>
          <p:cNvSpPr/>
          <p:nvPr/>
        </p:nvSpPr>
        <p:spPr>
          <a:xfrm>
            <a:off x="6345936" y="222199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 IN THE COMPANY</a:t>
            </a:r>
            <a:endParaRPr lang="en-US" sz="900" dirty="0"/>
          </a:p>
        </p:txBody>
      </p:sp>
      <p:sp>
        <p:nvSpPr>
          <p:cNvPr id="67" name="Text 64"/>
          <p:cNvSpPr/>
          <p:nvPr/>
        </p:nvSpPr>
        <p:spPr>
          <a:xfrm>
            <a:off x="6345936" y="2441448"/>
            <a:ext cx="2441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Title, team, seniority, reporting line…</a:t>
            </a:r>
            <a:endParaRPr lang="en-US" sz="950" dirty="0"/>
          </a:p>
        </p:txBody>
      </p:sp>
      <p:sp>
        <p:nvSpPr>
          <p:cNvPr id="68" name="Shape 65"/>
          <p:cNvSpPr/>
          <p:nvPr/>
        </p:nvSpPr>
        <p:spPr>
          <a:xfrm>
            <a:off x="9052560" y="214884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9" name="Text 66"/>
          <p:cNvSpPr/>
          <p:nvPr/>
        </p:nvSpPr>
        <p:spPr>
          <a:xfrm>
            <a:off x="9180576" y="222199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EXPERIENCES</a:t>
            </a:r>
            <a:endParaRPr lang="en-US" sz="900" dirty="0"/>
          </a:p>
        </p:txBody>
      </p:sp>
      <p:sp>
        <p:nvSpPr>
          <p:cNvPr id="70" name="Text 67"/>
          <p:cNvSpPr/>
          <p:nvPr/>
        </p:nvSpPr>
        <p:spPr>
          <a:xfrm>
            <a:off x="9180576" y="2441448"/>
            <a:ext cx="2441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Career background, key milestones…</a:t>
            </a:r>
            <a:endParaRPr lang="en-US" sz="950" dirty="0"/>
          </a:p>
        </p:txBody>
      </p:sp>
      <p:sp>
        <p:nvSpPr>
          <p:cNvPr id="71" name="Shape 68"/>
          <p:cNvSpPr/>
          <p:nvPr/>
        </p:nvSpPr>
        <p:spPr>
          <a:xfrm>
            <a:off x="6217920" y="3474720"/>
            <a:ext cx="55321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2" name="Text 69"/>
          <p:cNvSpPr/>
          <p:nvPr/>
        </p:nvSpPr>
        <p:spPr>
          <a:xfrm>
            <a:off x="6345936" y="3547872"/>
            <a:ext cx="52760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GOALS</a:t>
            </a:r>
            <a:endParaRPr lang="en-US" sz="900" dirty="0"/>
          </a:p>
        </p:txBody>
      </p:sp>
      <p:sp>
        <p:nvSpPr>
          <p:cNvPr id="73" name="Text 70"/>
          <p:cNvSpPr/>
          <p:nvPr/>
        </p:nvSpPr>
        <p:spPr>
          <a:xfrm>
            <a:off x="6345936" y="3767328"/>
            <a:ext cx="5276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this person trying to achieve?</a:t>
            </a:r>
            <a:endParaRPr lang="en-US" sz="950" dirty="0"/>
          </a:p>
        </p:txBody>
      </p:sp>
      <p:sp>
        <p:nvSpPr>
          <p:cNvPr id="74" name="Shape 71"/>
          <p:cNvSpPr/>
          <p:nvPr/>
        </p:nvSpPr>
        <p:spPr>
          <a:xfrm>
            <a:off x="6217920" y="425196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5" name="Text 72"/>
          <p:cNvSpPr/>
          <p:nvPr/>
        </p:nvSpPr>
        <p:spPr>
          <a:xfrm>
            <a:off x="6345936" y="432511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MOTIVATORS</a:t>
            </a:r>
            <a:endParaRPr lang="en-US" sz="900" dirty="0"/>
          </a:p>
        </p:txBody>
      </p:sp>
      <p:sp>
        <p:nvSpPr>
          <p:cNvPr id="76" name="Text 73"/>
          <p:cNvSpPr/>
          <p:nvPr/>
        </p:nvSpPr>
        <p:spPr>
          <a:xfrm>
            <a:off x="6345936" y="4544568"/>
            <a:ext cx="2441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drives them day to day…</a:t>
            </a:r>
            <a:endParaRPr lang="en-US" sz="950" dirty="0"/>
          </a:p>
        </p:txBody>
      </p:sp>
      <p:sp>
        <p:nvSpPr>
          <p:cNvPr id="77" name="Shape 74"/>
          <p:cNvSpPr/>
          <p:nvPr/>
        </p:nvSpPr>
        <p:spPr>
          <a:xfrm>
            <a:off x="9052560" y="4251960"/>
            <a:ext cx="269748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8" name="Text 75"/>
          <p:cNvSpPr/>
          <p:nvPr/>
        </p:nvSpPr>
        <p:spPr>
          <a:xfrm>
            <a:off x="9180576" y="432511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FRUSTRATIONS</a:t>
            </a:r>
            <a:endParaRPr lang="en-US" sz="900" dirty="0"/>
          </a:p>
        </p:txBody>
      </p:sp>
      <p:sp>
        <p:nvSpPr>
          <p:cNvPr id="79" name="Text 76"/>
          <p:cNvSpPr/>
          <p:nvPr/>
        </p:nvSpPr>
        <p:spPr>
          <a:xfrm>
            <a:off x="9180576" y="4544568"/>
            <a:ext cx="2441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Pain points, blockers, recurring frustrations…</a:t>
            </a:r>
            <a:endParaRPr lang="en-US" sz="950" dirty="0"/>
          </a:p>
        </p:txBody>
      </p:sp>
      <p:sp>
        <p:nvSpPr>
          <p:cNvPr id="80" name="Shape 77"/>
          <p:cNvSpPr/>
          <p:nvPr/>
        </p:nvSpPr>
        <p:spPr>
          <a:xfrm>
            <a:off x="6217920" y="5577840"/>
            <a:ext cx="269748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1" name="Text 78"/>
          <p:cNvSpPr/>
          <p:nvPr/>
        </p:nvSpPr>
        <p:spPr>
          <a:xfrm>
            <a:off x="6345936" y="565099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 FOR INFORMATION</a:t>
            </a:r>
            <a:endParaRPr lang="en-US" sz="900" dirty="0"/>
          </a:p>
        </p:txBody>
      </p:sp>
      <p:sp>
        <p:nvSpPr>
          <p:cNvPr id="82" name="Text 79"/>
          <p:cNvSpPr/>
          <p:nvPr/>
        </p:nvSpPr>
        <p:spPr>
          <a:xfrm>
            <a:off x="6345936" y="5870448"/>
            <a:ext cx="2441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Channels, media, trusted people…</a:t>
            </a:r>
            <a:endParaRPr lang="en-US" sz="950" dirty="0"/>
          </a:p>
        </p:txBody>
      </p:sp>
      <p:sp>
        <p:nvSpPr>
          <p:cNvPr id="83" name="Shape 80"/>
          <p:cNvSpPr/>
          <p:nvPr/>
        </p:nvSpPr>
        <p:spPr>
          <a:xfrm>
            <a:off x="9052560" y="5577840"/>
            <a:ext cx="2697480" cy="594360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9525">
            <a:solidFill>
              <a:srgbClr val="D2D2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4" name="Text 81"/>
          <p:cNvSpPr/>
          <p:nvPr/>
        </p:nvSpPr>
        <p:spPr>
          <a:xfrm>
            <a:off x="9180576" y="5650992"/>
            <a:ext cx="2441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43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CAN WE SUPPORT</a:t>
            </a:r>
            <a:endParaRPr lang="en-US" sz="900" dirty="0"/>
          </a:p>
        </p:txBody>
      </p:sp>
      <p:sp>
        <p:nvSpPr>
          <p:cNvPr id="85" name="Text 82"/>
          <p:cNvSpPr/>
          <p:nvPr/>
        </p:nvSpPr>
        <p:spPr>
          <a:xfrm>
            <a:off x="9180576" y="5870448"/>
            <a:ext cx="2441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we can offer to help them succeed…</a:t>
            </a:r>
            <a:endParaRPr lang="en-US" sz="950" dirty="0"/>
          </a:p>
        </p:txBody>
      </p:sp>
      <p:sp>
        <p:nvSpPr>
          <p:cNvPr id="86" name="Text 83"/>
          <p:cNvSpPr/>
          <p:nvPr/>
        </p:nvSpPr>
        <p:spPr>
          <a:xfrm>
            <a:off x="365760" y="6510528"/>
            <a:ext cx="11460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2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WEAREKEMB.COM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Macintosh PowerPoint</Application>
  <PresentationFormat>Breitbild</PresentationFormat>
  <Paragraphs>50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IBM Plex Mono</vt:lpstr>
      <vt:lpstr>Inter</vt:lpstr>
      <vt:lpstr>Roboto</vt:lpstr>
      <vt:lpstr>Office Theme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Constantin Voss</cp:lastModifiedBy>
  <cp:revision>1</cp:revision>
  <dcterms:created xsi:type="dcterms:W3CDTF">2026-08-17T12:07:28Z</dcterms:created>
  <dcterms:modified xsi:type="dcterms:W3CDTF">2026-08-17T12:11:49Z</dcterms:modified>
</cp:coreProperties>
</file>